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28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9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0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97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2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5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2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13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4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7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7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A22A9-0A51-4DE1-9C5A-C012628551E7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DAE11-1F0C-4C27-A427-BC8B94EC1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3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 for </a:t>
            </a:r>
            <a:r>
              <a:rPr lang="en-US" dirty="0" err="1" smtClean="0"/>
              <a:t>TKaM</a:t>
            </a:r>
            <a:r>
              <a:rPr lang="en-US" dirty="0" smtClean="0"/>
              <a:t>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scenes did the director leave out of the movie? Why do you think he made this decision?</a:t>
            </a:r>
          </a:p>
          <a:p>
            <a:endParaRPr lang="en-US" dirty="0"/>
          </a:p>
          <a:p>
            <a:r>
              <a:rPr lang="en-US" dirty="0" smtClean="0"/>
              <a:t>What scenes did the director add to the movie? Why do you think he made this decision?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3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 for </a:t>
            </a:r>
            <a:r>
              <a:rPr lang="en-US" dirty="0" err="1" smtClean="0"/>
              <a:t>TKaM</a:t>
            </a:r>
            <a:r>
              <a:rPr lang="en-US" dirty="0" smtClean="0"/>
              <a:t>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the “hero” in the book? Why should he/she be considered the hero?</a:t>
            </a:r>
          </a:p>
          <a:p>
            <a:endParaRPr lang="en-US" dirty="0" smtClean="0"/>
          </a:p>
          <a:p>
            <a:r>
              <a:rPr lang="en-US" dirty="0" smtClean="0"/>
              <a:t>Who is the “hero” in the movie? Why should he/she be considered the hero?</a:t>
            </a:r>
          </a:p>
          <a:p>
            <a:endParaRPr lang="en-US" dirty="0"/>
          </a:p>
          <a:p>
            <a:r>
              <a:rPr lang="en-US" dirty="0" smtClean="0"/>
              <a:t>Does the movie do a good job recreating the book? Why or why not?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9179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Questions for TKaM Film</vt:lpstr>
      <vt:lpstr>Questions for TKaM Film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for TKaM Film</dc:title>
  <dc:creator>.</dc:creator>
  <cp:lastModifiedBy>.</cp:lastModifiedBy>
  <cp:revision>2</cp:revision>
  <dcterms:created xsi:type="dcterms:W3CDTF">2012-11-13T18:44:55Z</dcterms:created>
  <dcterms:modified xsi:type="dcterms:W3CDTF">2012-11-13T19:18:17Z</dcterms:modified>
</cp:coreProperties>
</file>